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81000" y="381000"/>
            <a:ext cx="8458200" cy="707886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mercredi,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le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16 </a:t>
            </a:r>
            <a:r>
              <a:rPr lang="fr-FR" sz="4000" dirty="0" smtClean="0">
                <a:solidFill>
                  <a:schemeClr val="bg1"/>
                </a:solidFill>
                <a:latin typeface="Kristen ITC" pitchFamily="66" charset="0"/>
              </a:rPr>
              <a:t>mai 2012</a:t>
            </a:r>
            <a:endParaRPr lang="fr-FR" sz="40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" y="1600200"/>
            <a:ext cx="8458200" cy="646331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6061" y="28194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the </a:t>
            </a:r>
            <a:r>
              <a:rPr lang="en-US" sz="2800" dirty="0" err="1" smtClean="0">
                <a:latin typeface="Kristen ITC" pitchFamily="66" charset="0"/>
              </a:rPr>
              <a:t>partitive</a:t>
            </a:r>
            <a:r>
              <a:rPr lang="en-US" sz="2800" dirty="0" smtClean="0">
                <a:latin typeface="Kristen ITC" pitchFamily="66" charset="0"/>
              </a:rPr>
              <a:t> article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157" y="3886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Shop for food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156" y="50292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mtClean="0">
                <a:latin typeface="Kristen ITC" pitchFamily="66" charset="0"/>
              </a:rPr>
              <a:t>Ask for the quantity you want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76</cp:revision>
  <dcterms:created xsi:type="dcterms:W3CDTF">2011-09-14T23:22:57Z</dcterms:created>
  <dcterms:modified xsi:type="dcterms:W3CDTF">2012-05-16T10:52:34Z</dcterms:modified>
</cp:coreProperties>
</file>